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6" r:id="rId3"/>
    <p:sldId id="257" r:id="rId4"/>
    <p:sldId id="262" r:id="rId5"/>
    <p:sldId id="260" r:id="rId6"/>
    <p:sldId id="263" r:id="rId7"/>
    <p:sldId id="266" r:id="rId8"/>
    <p:sldId id="268"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481" autoAdjust="0"/>
    <p:restoredTop sz="90319" autoAdjust="0"/>
  </p:normalViewPr>
  <p:slideViewPr>
    <p:cSldViewPr>
      <p:cViewPr varScale="1">
        <p:scale>
          <a:sx n="61" d="100"/>
          <a:sy n="61" d="100"/>
        </p:scale>
        <p:origin x="84"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5E109-861D-401B-B07D-7AB4933EB975}" type="datetimeFigureOut">
              <a:rPr lang="en-US" smtClean="0"/>
              <a:t>6/3/2018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4050D-B334-405D-B31E-AF15B2A30884}" type="slidenum">
              <a:rPr lang="en-US" smtClean="0"/>
              <a:t>‹#›</a:t>
            </a:fld>
            <a:endParaRPr lang="en-US"/>
          </a:p>
        </p:txBody>
      </p:sp>
    </p:spTree>
    <p:extLst>
      <p:ext uri="{BB962C8B-B14F-4D97-AF65-F5344CB8AC3E}">
        <p14:creationId xmlns:p14="http://schemas.microsoft.com/office/powerpoint/2010/main" val="34705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050D-B334-405D-B31E-AF15B2A30884}" type="slidenum">
              <a:rPr lang="en-US" smtClean="0"/>
              <a:t>10</a:t>
            </a:fld>
            <a:endParaRPr lang="en-US"/>
          </a:p>
        </p:txBody>
      </p:sp>
    </p:spTree>
    <p:extLst>
      <p:ext uri="{BB962C8B-B14F-4D97-AF65-F5344CB8AC3E}">
        <p14:creationId xmlns:p14="http://schemas.microsoft.com/office/powerpoint/2010/main" val="57304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050D-B334-405D-B31E-AF15B2A30884}" type="slidenum">
              <a:rPr lang="en-US" smtClean="0"/>
              <a:t>11</a:t>
            </a:fld>
            <a:endParaRPr lang="en-US"/>
          </a:p>
        </p:txBody>
      </p:sp>
    </p:spTree>
    <p:extLst>
      <p:ext uri="{BB962C8B-B14F-4D97-AF65-F5344CB8AC3E}">
        <p14:creationId xmlns:p14="http://schemas.microsoft.com/office/powerpoint/2010/main" val="140863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mcAx6BblGGk" TargetMode="External"/><Relationship Id="rId2" Type="http://schemas.openxmlformats.org/officeDocument/2006/relationships/hyperlink" Target="http://www.the3amigosband.com/" TargetMode="Externa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facebook.com/thesecretagentme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ZackKingBand" TargetMode="External"/><Relationship Id="rId7" Type="http://schemas.openxmlformats.org/officeDocument/2006/relationships/image" Target="../media/image2.jpeg"/><Relationship Id="rId2" Type="http://schemas.openxmlformats.org/officeDocument/2006/relationships/hyperlink" Target="http://www.zackking.com/" TargetMode="External"/><Relationship Id="rId1" Type="http://schemas.openxmlformats.org/officeDocument/2006/relationships/slideLayout" Target="../slideLayouts/slideLayout8.xml"/><Relationship Id="rId6" Type="http://schemas.openxmlformats.org/officeDocument/2006/relationships/hyperlink" Target="https://www.youtube.com/user/zackkingband" TargetMode="External"/><Relationship Id="rId5" Type="http://schemas.openxmlformats.org/officeDocument/2006/relationships/hyperlink" Target="https://www.instagram.com/zackkingband" TargetMode="External"/><Relationship Id="rId4" Type="http://schemas.openxmlformats.org/officeDocument/2006/relationships/hyperlink" Target="https://twitter.com/ZackKingStudio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Ux9kOBT1QE" TargetMode="External"/><Relationship Id="rId2" Type="http://schemas.openxmlformats.org/officeDocument/2006/relationships/hyperlink" Target="http://shaneframe.com/" TargetMode="Externa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ylataylor.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q3efndBoYvI"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reigningnickels.com/youtube.html" TargetMode="External"/><Relationship Id="rId2" Type="http://schemas.openxmlformats.org/officeDocument/2006/relationships/hyperlink" Target="http://www.reigningnickels.com/" TargetMode="Externa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wyatt.diamant"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luqmusic1" TargetMode="External"/><Relationship Id="rId2" Type="http://schemas.openxmlformats.org/officeDocument/2006/relationships/hyperlink" Target="https://luqmanrashada.com/" TargetMode="Externa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hyperlink" Target="https://www.instagram.com/luqmusic/" TargetMode="External"/><Relationship Id="rId4" Type="http://schemas.openxmlformats.org/officeDocument/2006/relationships/hyperlink" Target="https://twitter.com/luqmusic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acebook.com/nickelanddimeduo/" TargetMode="External"/><Relationship Id="rId1" Type="http://schemas.openxmlformats.org/officeDocument/2006/relationships/slideLayout" Target="../slideLayouts/slideLayout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The 3 Amigos</a:t>
            </a:r>
          </a:p>
        </p:txBody>
      </p:sp>
      <p:sp>
        <p:nvSpPr>
          <p:cNvPr id="5" name="Content Placeholder 4"/>
          <p:cNvSpPr>
            <a:spLocks noGrp="1"/>
          </p:cNvSpPr>
          <p:nvPr>
            <p:ph idx="1"/>
          </p:nvPr>
        </p:nvSpPr>
        <p:spPr>
          <a:xfrm>
            <a:off x="4953000" y="762000"/>
            <a:ext cx="3962400" cy="5715000"/>
          </a:xfrm>
        </p:spPr>
        <p:txBody>
          <a:bodyPr>
            <a:normAutofit/>
          </a:bodyPr>
          <a:lstStyle/>
          <a:p>
            <a:pPr marL="0" indent="0">
              <a:buNone/>
            </a:pPr>
            <a:r>
              <a:rPr lang="en-US" sz="1800" dirty="0">
                <a:solidFill>
                  <a:schemeClr val="bg2">
                    <a:lumMod val="90000"/>
                  </a:schemeClr>
                </a:solidFill>
              </a:rPr>
              <a:t>The 3 Amigos consist of 3 talented local musicians, Trace Mitchell, Joe </a:t>
            </a:r>
            <a:r>
              <a:rPr lang="en-US" sz="1800" dirty="0" err="1">
                <a:solidFill>
                  <a:schemeClr val="bg2">
                    <a:lumMod val="90000"/>
                  </a:schemeClr>
                </a:solidFill>
              </a:rPr>
              <a:t>Mansir</a:t>
            </a:r>
            <a:r>
              <a:rPr lang="en-US" sz="1800" dirty="0">
                <a:solidFill>
                  <a:schemeClr val="bg2">
                    <a:lumMod val="90000"/>
                  </a:schemeClr>
                </a:solidFill>
              </a:rPr>
              <a:t> and Randy Jeter. They perform a combination of classic to current rock, pop and country hits from the 70's through today.  These professional musicians have performed with popular bands throughout the USA and abroad! Audiences will be engaged from the first note to the last with their "feel good" and interactive performance ...Guaranteed to rock your soul!</a:t>
            </a:r>
          </a:p>
          <a:p>
            <a:pPr marL="0" indent="0">
              <a:buNone/>
            </a:pPr>
            <a:endParaRPr lang="en-US" sz="1400" dirty="0">
              <a:solidFill>
                <a:schemeClr val="bg2">
                  <a:lumMod val="90000"/>
                </a:schemeClr>
              </a:solidFill>
            </a:endParaRPr>
          </a:p>
        </p:txBody>
      </p:sp>
      <p:sp>
        <p:nvSpPr>
          <p:cNvPr id="7" name="Text Placeholder 6"/>
          <p:cNvSpPr>
            <a:spLocks noGrp="1"/>
          </p:cNvSpPr>
          <p:nvPr>
            <p:ph type="body" sz="half" idx="2"/>
          </p:nvPr>
        </p:nvSpPr>
        <p:spPr>
          <a:xfrm>
            <a:off x="155575" y="4876800"/>
            <a:ext cx="4797425" cy="1972235"/>
          </a:xfrm>
        </p:spPr>
        <p:txBody>
          <a:bodyPr>
            <a:normAutofit/>
          </a:bodyPr>
          <a:lstStyle/>
          <a:p>
            <a:pPr algn="ctr"/>
            <a:r>
              <a:rPr lang="en-US" dirty="0">
                <a:solidFill>
                  <a:schemeClr val="bg2">
                    <a:lumMod val="90000"/>
                  </a:schemeClr>
                </a:solidFill>
              </a:rPr>
              <a:t>Connect with The 3 Amigos</a:t>
            </a:r>
          </a:p>
          <a:p>
            <a:r>
              <a:rPr lang="en-US" dirty="0">
                <a:solidFill>
                  <a:schemeClr val="bg2">
                    <a:lumMod val="90000"/>
                  </a:schemeClr>
                </a:solidFill>
              </a:rPr>
              <a:t>Website: </a:t>
            </a:r>
            <a:r>
              <a:rPr lang="en-US" dirty="0">
                <a:solidFill>
                  <a:schemeClr val="bg2">
                    <a:lumMod val="90000"/>
                  </a:schemeClr>
                </a:solidFill>
                <a:hlinkClick r:id="rId2"/>
              </a:rPr>
              <a:t>http://www.the3amigosband.com</a:t>
            </a:r>
            <a:endParaRPr lang="en-US" dirty="0">
              <a:solidFill>
                <a:schemeClr val="bg2">
                  <a:lumMod val="90000"/>
                </a:schemeClr>
              </a:solidFill>
            </a:endParaRPr>
          </a:p>
          <a:p>
            <a:r>
              <a:rPr lang="en-US" dirty="0">
                <a:solidFill>
                  <a:schemeClr val="bg2">
                    <a:lumMod val="90000"/>
                  </a:schemeClr>
                </a:solidFill>
              </a:rPr>
              <a:t>Facebook: https://www.facebook.com/the3AmigosMusic/?fref=ts</a:t>
            </a:r>
          </a:p>
          <a:p>
            <a:r>
              <a:rPr lang="en-US" dirty="0" err="1">
                <a:solidFill>
                  <a:schemeClr val="bg2">
                    <a:lumMod val="90000"/>
                  </a:schemeClr>
                </a:solidFill>
              </a:rPr>
              <a:t>Youtube</a:t>
            </a:r>
            <a:r>
              <a:rPr lang="en-US" dirty="0">
                <a:solidFill>
                  <a:schemeClr val="bg2">
                    <a:lumMod val="90000"/>
                  </a:schemeClr>
                </a:solidFill>
              </a:rPr>
              <a:t>: </a:t>
            </a:r>
            <a:r>
              <a:rPr lang="en-US" dirty="0">
                <a:solidFill>
                  <a:schemeClr val="bg2">
                    <a:lumMod val="90000"/>
                  </a:schemeClr>
                </a:solidFill>
                <a:hlinkClick r:id="rId3"/>
              </a:rPr>
              <a:t>https://youtu.be/mcAx6BblGGk</a:t>
            </a:r>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914400"/>
            <a:ext cx="2914650" cy="3886200"/>
          </a:xfrm>
          <a:prstGeom prst="rect">
            <a:avLst/>
          </a:prstGeom>
        </p:spPr>
      </p:pic>
    </p:spTree>
    <p:extLst>
      <p:ext uri="{BB962C8B-B14F-4D97-AF65-F5344CB8AC3E}">
        <p14:creationId xmlns:p14="http://schemas.microsoft.com/office/powerpoint/2010/main" val="85718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Secret Agent Men</a:t>
            </a:r>
          </a:p>
        </p:txBody>
      </p:sp>
      <p:sp>
        <p:nvSpPr>
          <p:cNvPr id="7" name="Text Placeholder 6"/>
          <p:cNvSpPr>
            <a:spLocks noGrp="1"/>
          </p:cNvSpPr>
          <p:nvPr>
            <p:ph type="body" sz="half" idx="2"/>
          </p:nvPr>
        </p:nvSpPr>
        <p:spPr>
          <a:xfrm>
            <a:off x="4724400" y="1151965"/>
            <a:ext cx="4038600" cy="2124635"/>
          </a:xfrm>
        </p:spPr>
        <p:txBody>
          <a:bodyPr>
            <a:normAutofit/>
          </a:bodyPr>
          <a:lstStyle/>
          <a:p>
            <a:pPr algn="ctr"/>
            <a:r>
              <a:rPr lang="en-US" dirty="0">
                <a:solidFill>
                  <a:schemeClr val="bg2">
                    <a:lumMod val="90000"/>
                  </a:schemeClr>
                </a:solidFill>
              </a:rPr>
              <a:t>Connect with Secret Agent men</a:t>
            </a:r>
          </a:p>
          <a:p>
            <a:r>
              <a:rPr lang="en-US" dirty="0">
                <a:solidFill>
                  <a:schemeClr val="bg2">
                    <a:lumMod val="90000"/>
                  </a:schemeClr>
                </a:solidFill>
              </a:rPr>
              <a:t>Facebook: </a:t>
            </a:r>
            <a:r>
              <a:rPr lang="en-US" dirty="0">
                <a:solidFill>
                  <a:schemeClr val="bg2">
                    <a:lumMod val="90000"/>
                  </a:schemeClr>
                </a:solidFill>
                <a:hlinkClick r:id="rId3"/>
              </a:rPr>
              <a:t>www.facebook.com/thesecretagentmen</a:t>
            </a:r>
            <a:r>
              <a:rPr lang="en-US" dirty="0">
                <a:solidFill>
                  <a:schemeClr val="bg2">
                    <a:lumMod val="90000"/>
                  </a:schemeClr>
                </a:solidFill>
              </a:rPr>
              <a:t> </a:t>
            </a: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o automatic alt tex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81400"/>
            <a:ext cx="5266106" cy="31318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8787" y="1102735"/>
            <a:ext cx="3962400" cy="3276600"/>
          </a:xfrm>
        </p:spPr>
        <p:txBody>
          <a:bodyPr>
            <a:normAutofit/>
          </a:bodyPr>
          <a:lstStyle/>
          <a:p>
            <a:pPr marL="0" indent="0">
              <a:buNone/>
            </a:pPr>
            <a:r>
              <a:rPr lang="en-US" dirty="0">
                <a:solidFill>
                  <a:schemeClr val="bg2">
                    <a:lumMod val="90000"/>
                  </a:schemeClr>
                </a:solidFill>
              </a:rPr>
              <a:t>Surf/Spy band. We do tons of 60's guitar instrumental tunes ala The Ventures and The Shadows and some originals too! </a:t>
            </a:r>
          </a:p>
        </p:txBody>
      </p:sp>
    </p:spTree>
    <p:extLst>
      <p:ext uri="{BB962C8B-B14F-4D97-AF65-F5344CB8AC3E}">
        <p14:creationId xmlns:p14="http://schemas.microsoft.com/office/powerpoint/2010/main" val="87076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Acoustically Speaking</a:t>
            </a:r>
          </a:p>
        </p:txBody>
      </p:sp>
      <p:sp>
        <p:nvSpPr>
          <p:cNvPr id="7" name="Text Placeholder 6"/>
          <p:cNvSpPr>
            <a:spLocks noGrp="1"/>
          </p:cNvSpPr>
          <p:nvPr>
            <p:ph type="body" sz="half" idx="2"/>
          </p:nvPr>
        </p:nvSpPr>
        <p:spPr>
          <a:xfrm>
            <a:off x="381000" y="5029200"/>
            <a:ext cx="4038600" cy="2124635"/>
          </a:xfrm>
        </p:spPr>
        <p:txBody>
          <a:bodyPr>
            <a:normAutofit/>
          </a:bodyPr>
          <a:lstStyle/>
          <a:p>
            <a:pPr algn="ctr"/>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a:xfrm>
            <a:off x="4953000" y="322734"/>
            <a:ext cx="3962400" cy="3276600"/>
          </a:xfrm>
        </p:spPr>
        <p:txBody>
          <a:bodyPr>
            <a:noAutofit/>
          </a:bodyPr>
          <a:lstStyle/>
          <a:p>
            <a:pPr marL="0" indent="0">
              <a:buNone/>
            </a:pPr>
            <a:r>
              <a:rPr lang="en-US" sz="1600" dirty="0">
                <a:solidFill>
                  <a:schemeClr val="bg2">
                    <a:lumMod val="90000"/>
                  </a:schemeClr>
                </a:solidFill>
              </a:rPr>
              <a:t>Acoustically Speaking featuring James </a:t>
            </a:r>
            <a:r>
              <a:rPr lang="en-US" sz="1600" dirty="0" err="1">
                <a:solidFill>
                  <a:schemeClr val="bg2">
                    <a:lumMod val="90000"/>
                  </a:schemeClr>
                </a:solidFill>
              </a:rPr>
              <a:t>Gabriano</a:t>
            </a:r>
            <a:r>
              <a:rPr lang="en-US" sz="1600" dirty="0">
                <a:solidFill>
                  <a:schemeClr val="bg2">
                    <a:lumMod val="90000"/>
                  </a:schemeClr>
                </a:solidFill>
              </a:rPr>
              <a:t> and singer/songwriter Alex Smolen captures elements of acoustic pop, classic rock, R&amp;B, and smooth jazz. The combination of rhythmic acoustic guitar, soulful vocals, and tasteful percussion provides a classy backdrop to any venue. Specializing in current top 40 with an acoustic flair, Acoustically Speaking is able to connect with a diverse audience from any generation. The Trio is perfect for any sized event including corporate parties, weddings, grand openings, birthdays, and more.</a:t>
            </a:r>
          </a:p>
          <a:p>
            <a:pPr marL="0" indent="0">
              <a:buNone/>
            </a:pPr>
            <a:br>
              <a:rPr lang="en-US" sz="1600" dirty="0">
                <a:solidFill>
                  <a:schemeClr val="bg2">
                    <a:lumMod val="90000"/>
                  </a:schemeClr>
                </a:solidFill>
              </a:rPr>
            </a:br>
            <a:r>
              <a:rPr lang="en-US" sz="1600" dirty="0">
                <a:solidFill>
                  <a:schemeClr val="bg2">
                    <a:lumMod val="90000"/>
                  </a:schemeClr>
                </a:solidFill>
              </a:rPr>
              <a:t>Following the styles of Norah Jones, Ariana Grande, Adele, and Meghan Trainor, singer Alex Smolen brings a unique, soulful flavor to many classic and current songs. </a:t>
            </a:r>
          </a:p>
          <a:p>
            <a:pPr marL="0" indent="0">
              <a:buNone/>
            </a:pPr>
            <a:br>
              <a:rPr lang="en-US" sz="1600" dirty="0">
                <a:solidFill>
                  <a:schemeClr val="bg2">
                    <a:lumMod val="90000"/>
                  </a:schemeClr>
                </a:solidFill>
              </a:rPr>
            </a:br>
            <a:r>
              <a:rPr lang="en-US" sz="1600" dirty="0">
                <a:solidFill>
                  <a:schemeClr val="bg2">
                    <a:lumMod val="90000"/>
                  </a:schemeClr>
                </a:solidFill>
              </a:rPr>
              <a:t>Acoustically Speaking has performed for: Aretha Franklin, Kenny G, George Lopez, Lisa Loeb, Ross Perot, Mike </a:t>
            </a:r>
            <a:r>
              <a:rPr lang="en-US" sz="1600" dirty="0" err="1">
                <a:solidFill>
                  <a:schemeClr val="bg2">
                    <a:lumMod val="90000"/>
                  </a:schemeClr>
                </a:solidFill>
              </a:rPr>
              <a:t>Modano</a:t>
            </a:r>
            <a:r>
              <a:rPr lang="en-US" sz="1600" dirty="0">
                <a:solidFill>
                  <a:schemeClr val="bg2">
                    <a:lumMod val="90000"/>
                  </a:schemeClr>
                </a:solidFill>
              </a:rPr>
              <a:t>, and Tony Romo to name a few.</a:t>
            </a:r>
          </a:p>
          <a:p>
            <a:pPr marL="0" indent="0">
              <a:buNone/>
            </a:pPr>
            <a:br>
              <a:rPr lang="en-US" sz="1600" dirty="0">
                <a:solidFill>
                  <a:schemeClr val="bg2">
                    <a:lumMod val="90000"/>
                  </a:schemeClr>
                </a:solidFill>
              </a:rPr>
            </a:br>
            <a:endParaRPr lang="en-US" sz="1600" dirty="0">
              <a:solidFill>
                <a:schemeClr val="bg2">
                  <a:lumMod val="90000"/>
                </a:schemeClr>
              </a:solidFill>
            </a:endParaRPr>
          </a:p>
        </p:txBody>
      </p:sp>
      <p:pic>
        <p:nvPicPr>
          <p:cNvPr id="6" name="Picture 5">
            <a:extLst>
              <a:ext uri="{FF2B5EF4-FFF2-40B4-BE49-F238E27FC236}">
                <a16:creationId xmlns:a16="http://schemas.microsoft.com/office/drawing/2014/main" id="{69D39514-7988-459D-8E30-C586AA1E6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 y="1961034"/>
            <a:ext cx="3901440" cy="2780592"/>
          </a:xfrm>
          <a:prstGeom prst="rect">
            <a:avLst/>
          </a:prstGeom>
        </p:spPr>
      </p:pic>
    </p:spTree>
    <p:extLst>
      <p:ext uri="{BB962C8B-B14F-4D97-AF65-F5344CB8AC3E}">
        <p14:creationId xmlns:p14="http://schemas.microsoft.com/office/powerpoint/2010/main" val="161115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Zack King Unplugged</a:t>
            </a:r>
          </a:p>
        </p:txBody>
      </p:sp>
      <p:sp>
        <p:nvSpPr>
          <p:cNvPr id="5" name="Content Placeholder 4"/>
          <p:cNvSpPr>
            <a:spLocks noGrp="1"/>
          </p:cNvSpPr>
          <p:nvPr>
            <p:ph idx="1"/>
          </p:nvPr>
        </p:nvSpPr>
        <p:spPr>
          <a:xfrm>
            <a:off x="4800600" y="762000"/>
            <a:ext cx="4114800" cy="5867400"/>
          </a:xfrm>
        </p:spPr>
        <p:txBody>
          <a:bodyPr>
            <a:normAutofit/>
          </a:bodyPr>
          <a:lstStyle/>
          <a:p>
            <a:pPr marL="0" indent="0">
              <a:buNone/>
            </a:pPr>
            <a:r>
              <a:rPr lang="en-US" sz="1400" b="1" dirty="0">
                <a:solidFill>
                  <a:schemeClr val="bg2">
                    <a:lumMod val="90000"/>
                  </a:schemeClr>
                </a:solidFill>
              </a:rPr>
              <a:t>Zack King</a:t>
            </a:r>
            <a:r>
              <a:rPr lang="en-US" sz="1400" dirty="0">
                <a:solidFill>
                  <a:schemeClr val="bg2">
                    <a:lumMod val="90000"/>
                  </a:schemeClr>
                </a:solidFill>
              </a:rPr>
              <a:t> and his band have been performing their unique brand of </a:t>
            </a:r>
            <a:r>
              <a:rPr lang="en-US" sz="1400" b="1" dirty="0">
                <a:solidFill>
                  <a:schemeClr val="bg2">
                    <a:lumMod val="90000"/>
                  </a:schemeClr>
                </a:solidFill>
              </a:rPr>
              <a:t>Texas Rock </a:t>
            </a:r>
            <a:r>
              <a:rPr lang="en-US" sz="1400" dirty="0">
                <a:solidFill>
                  <a:schemeClr val="bg2">
                    <a:lumMod val="90000"/>
                  </a:schemeClr>
                </a:solidFill>
              </a:rPr>
              <a:t>across the U.S. for over 13 years.  In that time they have played with some of the most illustrious superstars in rock and country music.   They kicked off their career opening for legendary singer/songwriter </a:t>
            </a:r>
            <a:r>
              <a:rPr lang="en-US" sz="1400" b="1" dirty="0">
                <a:solidFill>
                  <a:schemeClr val="bg2">
                    <a:lumMod val="90000"/>
                  </a:schemeClr>
                </a:solidFill>
              </a:rPr>
              <a:t>Leon Russell</a:t>
            </a:r>
            <a:r>
              <a:rPr lang="en-US" sz="1400" dirty="0">
                <a:solidFill>
                  <a:schemeClr val="bg2">
                    <a:lumMod val="90000"/>
                  </a:schemeClr>
                </a:solidFill>
              </a:rPr>
              <a:t> and have since performed with the likes of </a:t>
            </a:r>
            <a:r>
              <a:rPr lang="en-US" sz="1400" b="1" dirty="0">
                <a:solidFill>
                  <a:schemeClr val="bg2">
                    <a:lumMod val="90000"/>
                  </a:schemeClr>
                </a:solidFill>
              </a:rPr>
              <a:t>Bon Jovi,</a:t>
            </a:r>
            <a:r>
              <a:rPr lang="en-US" sz="1400" dirty="0">
                <a:solidFill>
                  <a:schemeClr val="bg2">
                    <a:lumMod val="90000"/>
                  </a:schemeClr>
                </a:solidFill>
              </a:rPr>
              <a:t> </a:t>
            </a:r>
            <a:r>
              <a:rPr lang="en-US" sz="1400" b="1" dirty="0">
                <a:solidFill>
                  <a:schemeClr val="bg2">
                    <a:lumMod val="90000"/>
                  </a:schemeClr>
                </a:solidFill>
              </a:rPr>
              <a:t>Alabama</a:t>
            </a:r>
            <a:r>
              <a:rPr lang="en-US" sz="1400" dirty="0">
                <a:solidFill>
                  <a:schemeClr val="bg2">
                    <a:lumMod val="90000"/>
                  </a:schemeClr>
                </a:solidFill>
              </a:rPr>
              <a:t>, </a:t>
            </a:r>
            <a:r>
              <a:rPr lang="en-US" sz="1400" b="1" dirty="0">
                <a:solidFill>
                  <a:schemeClr val="bg2">
                    <a:lumMod val="90000"/>
                  </a:schemeClr>
                </a:solidFill>
              </a:rPr>
              <a:t>Chris Cagle</a:t>
            </a:r>
            <a:r>
              <a:rPr lang="en-US" sz="1400" dirty="0">
                <a:solidFill>
                  <a:schemeClr val="bg2">
                    <a:lumMod val="90000"/>
                  </a:schemeClr>
                </a:solidFill>
              </a:rPr>
              <a:t>, </a:t>
            </a:r>
            <a:r>
              <a:rPr lang="en-US" sz="1400" b="1" dirty="0">
                <a:solidFill>
                  <a:schemeClr val="bg2">
                    <a:lumMod val="90000"/>
                  </a:schemeClr>
                </a:solidFill>
              </a:rPr>
              <a:t>Bret Michaels</a:t>
            </a:r>
            <a:r>
              <a:rPr lang="en-US" sz="1400" dirty="0">
                <a:solidFill>
                  <a:schemeClr val="bg2">
                    <a:lumMod val="90000"/>
                  </a:schemeClr>
                </a:solidFill>
              </a:rPr>
              <a:t>, </a:t>
            </a:r>
            <a:r>
              <a:rPr lang="en-US" sz="1400" b="1" dirty="0">
                <a:solidFill>
                  <a:schemeClr val="bg2">
                    <a:lumMod val="90000"/>
                  </a:schemeClr>
                </a:solidFill>
              </a:rPr>
              <a:t>Randy Travis</a:t>
            </a:r>
            <a:r>
              <a:rPr lang="en-US" sz="1400" dirty="0">
                <a:solidFill>
                  <a:schemeClr val="bg2">
                    <a:lumMod val="90000"/>
                  </a:schemeClr>
                </a:solidFill>
              </a:rPr>
              <a:t>,</a:t>
            </a:r>
            <a:r>
              <a:rPr lang="en-US" sz="1400" b="1" dirty="0">
                <a:solidFill>
                  <a:schemeClr val="bg2">
                    <a:lumMod val="90000"/>
                  </a:schemeClr>
                </a:solidFill>
              </a:rPr>
              <a:t> Keith Anderson, Kevin Fowler</a:t>
            </a:r>
            <a:r>
              <a:rPr lang="en-US" sz="1400" dirty="0">
                <a:solidFill>
                  <a:schemeClr val="bg2">
                    <a:lumMod val="90000"/>
                  </a:schemeClr>
                </a:solidFill>
              </a:rPr>
              <a:t>, </a:t>
            </a:r>
            <a:r>
              <a:rPr lang="en-US" sz="1400" b="1" dirty="0">
                <a:solidFill>
                  <a:schemeClr val="bg2">
                    <a:lumMod val="90000"/>
                  </a:schemeClr>
                </a:solidFill>
              </a:rPr>
              <a:t>Stone Temple Pilots</a:t>
            </a:r>
            <a:r>
              <a:rPr lang="en-US" sz="1400" dirty="0">
                <a:solidFill>
                  <a:schemeClr val="bg2">
                    <a:lumMod val="90000"/>
                  </a:schemeClr>
                </a:solidFill>
              </a:rPr>
              <a:t>, </a:t>
            </a:r>
            <a:r>
              <a:rPr lang="en-US" sz="1400" b="1" dirty="0">
                <a:solidFill>
                  <a:schemeClr val="bg2">
                    <a:lumMod val="90000"/>
                  </a:schemeClr>
                </a:solidFill>
              </a:rPr>
              <a:t>Tesla, Ronnie </a:t>
            </a:r>
            <a:r>
              <a:rPr lang="en-US" sz="1400" b="1" dirty="0" err="1">
                <a:solidFill>
                  <a:schemeClr val="bg2">
                    <a:lumMod val="90000"/>
                  </a:schemeClr>
                </a:solidFill>
              </a:rPr>
              <a:t>Milsap</a:t>
            </a:r>
            <a:r>
              <a:rPr lang="en-US" sz="1400" b="1" dirty="0">
                <a:solidFill>
                  <a:schemeClr val="bg2">
                    <a:lumMod val="90000"/>
                  </a:schemeClr>
                </a:solidFill>
              </a:rPr>
              <a:t>, Monte Montgomery</a:t>
            </a:r>
            <a:r>
              <a:rPr lang="en-US" sz="1400" dirty="0">
                <a:solidFill>
                  <a:schemeClr val="bg2">
                    <a:lumMod val="90000"/>
                  </a:schemeClr>
                </a:solidFill>
              </a:rPr>
              <a:t> and many more. </a:t>
            </a:r>
          </a:p>
          <a:p>
            <a:pPr marL="0" indent="0">
              <a:buNone/>
            </a:pPr>
            <a:r>
              <a:rPr lang="en-US" sz="1400" dirty="0">
                <a:solidFill>
                  <a:schemeClr val="bg2">
                    <a:lumMod val="90000"/>
                  </a:schemeClr>
                </a:solidFill>
              </a:rPr>
              <a:t>The </a:t>
            </a:r>
            <a:r>
              <a:rPr lang="en-US" sz="1400" b="1" dirty="0">
                <a:solidFill>
                  <a:schemeClr val="bg2">
                    <a:lumMod val="90000"/>
                  </a:schemeClr>
                </a:solidFill>
              </a:rPr>
              <a:t>NHL's Dallas Stars</a:t>
            </a:r>
            <a:r>
              <a:rPr lang="en-US" sz="1400" dirty="0">
                <a:solidFill>
                  <a:schemeClr val="bg2">
                    <a:lumMod val="90000"/>
                  </a:schemeClr>
                </a:solidFill>
              </a:rPr>
              <a:t> have been using Zack King songs for years both at </a:t>
            </a:r>
            <a:r>
              <a:rPr lang="en-US" sz="1400" b="1" dirty="0">
                <a:solidFill>
                  <a:schemeClr val="bg2">
                    <a:lumMod val="90000"/>
                  </a:schemeClr>
                </a:solidFill>
              </a:rPr>
              <a:t>Dallas' American Airlines Center </a:t>
            </a:r>
            <a:r>
              <a:rPr lang="en-US" sz="1400" dirty="0">
                <a:solidFill>
                  <a:schemeClr val="bg2">
                    <a:lumMod val="90000"/>
                  </a:schemeClr>
                </a:solidFill>
              </a:rPr>
              <a:t>during home games as well as in advertising and promotion for the team.   Most recently, the band's single </a:t>
            </a:r>
            <a:r>
              <a:rPr lang="en-US" sz="1400" b="1" dirty="0">
                <a:solidFill>
                  <a:schemeClr val="bg2">
                    <a:lumMod val="90000"/>
                  </a:schemeClr>
                </a:solidFill>
              </a:rPr>
              <a:t>"What Do You Say"</a:t>
            </a:r>
            <a:r>
              <a:rPr lang="en-US" sz="1400" dirty="0">
                <a:solidFill>
                  <a:schemeClr val="bg2">
                    <a:lumMod val="90000"/>
                  </a:schemeClr>
                </a:solidFill>
              </a:rPr>
              <a:t> is being used by </a:t>
            </a:r>
            <a:r>
              <a:rPr lang="en-US" sz="1400" b="1" dirty="0">
                <a:solidFill>
                  <a:schemeClr val="bg2">
                    <a:lumMod val="90000"/>
                  </a:schemeClr>
                </a:solidFill>
              </a:rPr>
              <a:t>CBS Television in Dallas/Fort Worth</a:t>
            </a:r>
            <a:r>
              <a:rPr lang="en-US" sz="1400" dirty="0">
                <a:solidFill>
                  <a:schemeClr val="bg2">
                    <a:lumMod val="90000"/>
                  </a:schemeClr>
                </a:solidFill>
              </a:rPr>
              <a:t> to promote current programming.  Their song </a:t>
            </a:r>
            <a:r>
              <a:rPr lang="en-US" sz="1400" b="1" dirty="0">
                <a:solidFill>
                  <a:schemeClr val="bg2">
                    <a:lumMod val="90000"/>
                  </a:schemeClr>
                </a:solidFill>
              </a:rPr>
              <a:t>"Big Plan In The Southland"</a:t>
            </a:r>
            <a:r>
              <a:rPr lang="en-US" sz="1400" dirty="0">
                <a:solidFill>
                  <a:schemeClr val="bg2">
                    <a:lumMod val="90000"/>
                  </a:schemeClr>
                </a:solidFill>
              </a:rPr>
              <a:t> is the theme song for CBS' </a:t>
            </a:r>
            <a:r>
              <a:rPr lang="en-US" sz="1400" b="1" dirty="0">
                <a:solidFill>
                  <a:schemeClr val="bg2">
                    <a:lumMod val="90000"/>
                  </a:schemeClr>
                </a:solidFill>
              </a:rPr>
              <a:t>DFW Outdoorsman. </a:t>
            </a:r>
            <a:r>
              <a:rPr lang="en-US" sz="1400" dirty="0">
                <a:solidFill>
                  <a:schemeClr val="bg2">
                    <a:lumMod val="90000"/>
                  </a:schemeClr>
                </a:solidFill>
              </a:rPr>
              <a:t>The band has also released four successful Christmas Classics in their own unique "unplugged" style.</a:t>
            </a:r>
          </a:p>
          <a:p>
            <a:pPr marL="0" indent="0">
              <a:buNone/>
            </a:pPr>
            <a:r>
              <a:rPr lang="en-US" sz="1400" dirty="0">
                <a:solidFill>
                  <a:schemeClr val="bg2">
                    <a:lumMod val="90000"/>
                  </a:schemeClr>
                </a:solidFill>
              </a:rPr>
              <a:t>The Zack King Band brings their fun stories and "unplugged" show to the Zin Zen Wine Bistro.</a:t>
            </a:r>
          </a:p>
          <a:p>
            <a:endParaRPr lang="en-US" sz="1400" dirty="0">
              <a:solidFill>
                <a:schemeClr val="bg2">
                  <a:lumMod val="90000"/>
                </a:schemeClr>
              </a:solidFill>
            </a:endParaRPr>
          </a:p>
          <a:p>
            <a:pPr marL="0" indent="0">
              <a:buNone/>
            </a:pPr>
            <a:endParaRPr lang="en-US" sz="1400" dirty="0">
              <a:solidFill>
                <a:schemeClr val="bg2">
                  <a:lumMod val="90000"/>
                </a:schemeClr>
              </a:solidFill>
            </a:endParaRPr>
          </a:p>
        </p:txBody>
      </p:sp>
      <p:sp>
        <p:nvSpPr>
          <p:cNvPr id="7" name="Text Placeholder 6"/>
          <p:cNvSpPr>
            <a:spLocks noGrp="1"/>
          </p:cNvSpPr>
          <p:nvPr>
            <p:ph type="body" sz="half" idx="2"/>
          </p:nvPr>
        </p:nvSpPr>
        <p:spPr>
          <a:xfrm>
            <a:off x="415552" y="5205319"/>
            <a:ext cx="4407460" cy="1643716"/>
          </a:xfrm>
        </p:spPr>
        <p:txBody>
          <a:bodyPr>
            <a:normAutofit/>
          </a:bodyPr>
          <a:lstStyle/>
          <a:p>
            <a:pPr algn="ctr"/>
            <a:r>
              <a:rPr lang="en-US" dirty="0">
                <a:solidFill>
                  <a:schemeClr val="bg2">
                    <a:lumMod val="90000"/>
                  </a:schemeClr>
                </a:solidFill>
              </a:rPr>
              <a:t>Connect with Zack King Unplugged </a:t>
            </a:r>
          </a:p>
          <a:p>
            <a:r>
              <a:rPr lang="en-US" dirty="0">
                <a:solidFill>
                  <a:schemeClr val="bg2">
                    <a:lumMod val="90000"/>
                  </a:schemeClr>
                </a:solidFill>
              </a:rPr>
              <a:t>Website:  </a:t>
            </a:r>
            <a:r>
              <a:rPr lang="en-US" dirty="0">
                <a:solidFill>
                  <a:schemeClr val="bg2">
                    <a:lumMod val="90000"/>
                  </a:schemeClr>
                </a:solidFill>
                <a:hlinkClick r:id="rId2"/>
              </a:rPr>
              <a:t>www.ZackKing.com</a:t>
            </a:r>
            <a:endParaRPr lang="en-US" dirty="0">
              <a:solidFill>
                <a:schemeClr val="bg2">
                  <a:lumMod val="90000"/>
                </a:schemeClr>
              </a:solidFill>
            </a:endParaRPr>
          </a:p>
          <a:p>
            <a:r>
              <a:rPr lang="en-US" dirty="0">
                <a:solidFill>
                  <a:schemeClr val="bg2">
                    <a:lumMod val="90000"/>
                  </a:schemeClr>
                </a:solidFill>
              </a:rPr>
              <a:t>Facebook:  </a:t>
            </a:r>
            <a:r>
              <a:rPr lang="en-US" dirty="0">
                <a:solidFill>
                  <a:schemeClr val="bg2">
                    <a:lumMod val="90000"/>
                  </a:schemeClr>
                </a:solidFill>
                <a:hlinkClick r:id="rId3"/>
              </a:rPr>
              <a:t>www.facebook.com/ZackKingBand</a:t>
            </a:r>
            <a:endParaRPr lang="en-US" dirty="0">
              <a:solidFill>
                <a:schemeClr val="bg2">
                  <a:lumMod val="90000"/>
                </a:schemeClr>
              </a:solidFill>
            </a:endParaRPr>
          </a:p>
          <a:p>
            <a:r>
              <a:rPr lang="en-US" dirty="0">
                <a:solidFill>
                  <a:schemeClr val="bg2">
                    <a:lumMod val="90000"/>
                  </a:schemeClr>
                </a:solidFill>
              </a:rPr>
              <a:t>Twitter:  </a:t>
            </a:r>
            <a:r>
              <a:rPr lang="en-US" dirty="0">
                <a:solidFill>
                  <a:schemeClr val="bg2">
                    <a:lumMod val="90000"/>
                  </a:schemeClr>
                </a:solidFill>
                <a:hlinkClick r:id="rId4"/>
              </a:rPr>
              <a:t>https://twitter.com/ZackKingStudios</a:t>
            </a:r>
            <a:endParaRPr lang="en-US" dirty="0">
              <a:solidFill>
                <a:schemeClr val="bg2">
                  <a:lumMod val="90000"/>
                </a:schemeClr>
              </a:solidFill>
            </a:endParaRPr>
          </a:p>
          <a:p>
            <a:r>
              <a:rPr lang="en-US" dirty="0">
                <a:solidFill>
                  <a:schemeClr val="bg2">
                    <a:lumMod val="90000"/>
                  </a:schemeClr>
                </a:solidFill>
              </a:rPr>
              <a:t>Instagram:   </a:t>
            </a:r>
            <a:r>
              <a:rPr lang="en-US" dirty="0">
                <a:solidFill>
                  <a:schemeClr val="bg2">
                    <a:lumMod val="90000"/>
                  </a:schemeClr>
                </a:solidFill>
                <a:hlinkClick r:id="rId5"/>
              </a:rPr>
              <a:t>https://www.instagram.com/zackkingband</a:t>
            </a:r>
            <a:endParaRPr lang="en-US" dirty="0">
              <a:solidFill>
                <a:schemeClr val="bg2">
                  <a:lumMod val="90000"/>
                </a:schemeClr>
              </a:solidFill>
            </a:endParaRPr>
          </a:p>
          <a:p>
            <a:r>
              <a:rPr lang="en-US" dirty="0">
                <a:solidFill>
                  <a:schemeClr val="bg2">
                    <a:lumMod val="90000"/>
                  </a:schemeClr>
                </a:solidFill>
              </a:rPr>
              <a:t>YouTube:  </a:t>
            </a:r>
            <a:r>
              <a:rPr lang="en-US" dirty="0">
                <a:solidFill>
                  <a:schemeClr val="bg2">
                    <a:lumMod val="90000"/>
                  </a:schemeClr>
                </a:solidFill>
                <a:hlinkClick r:id="rId6"/>
              </a:rPr>
              <a:t>https://www.youtube.com/user/zackkingband</a:t>
            </a:r>
            <a:endParaRPr lang="en-US" dirty="0">
              <a:solidFill>
                <a:schemeClr val="bg2">
                  <a:lumMod val="90000"/>
                </a:schemeClr>
              </a:solidFill>
            </a:endParaRPr>
          </a:p>
          <a:p>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481" y="1295400"/>
            <a:ext cx="3909919" cy="3909919"/>
          </a:xfrm>
          <a:prstGeom prst="rect">
            <a:avLst/>
          </a:prstGeom>
        </p:spPr>
      </p:pic>
    </p:spTree>
    <p:extLst>
      <p:ext uri="{BB962C8B-B14F-4D97-AF65-F5344CB8AC3E}">
        <p14:creationId xmlns:p14="http://schemas.microsoft.com/office/powerpoint/2010/main" val="27036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Shane Frame</a:t>
            </a:r>
          </a:p>
        </p:txBody>
      </p:sp>
      <p:sp>
        <p:nvSpPr>
          <p:cNvPr id="5" name="Content Placeholder 4"/>
          <p:cNvSpPr>
            <a:spLocks noGrp="1"/>
          </p:cNvSpPr>
          <p:nvPr>
            <p:ph idx="1"/>
          </p:nvPr>
        </p:nvSpPr>
        <p:spPr>
          <a:xfrm>
            <a:off x="4953000" y="273379"/>
            <a:ext cx="3962400" cy="6356021"/>
          </a:xfrm>
        </p:spPr>
        <p:txBody>
          <a:bodyPr>
            <a:normAutofit fontScale="92500" lnSpcReduction="10000"/>
          </a:bodyPr>
          <a:lstStyle/>
          <a:p>
            <a:pPr marL="0" indent="0">
              <a:buNone/>
            </a:pPr>
            <a:r>
              <a:rPr lang="en-US" sz="1500" dirty="0">
                <a:solidFill>
                  <a:schemeClr val="bg2">
                    <a:lumMod val="90000"/>
                  </a:schemeClr>
                </a:solidFill>
              </a:rPr>
              <a:t>Shane Frame is a Texas singer songwriter and multi instrumentalist from McKinney Texas. His back story is filled with experiences touring across the country performing and penning songs in Nashville with some of the best songwriters the music industry has to offer.</a:t>
            </a:r>
            <a:br>
              <a:rPr lang="en-US" sz="1500" dirty="0">
                <a:solidFill>
                  <a:schemeClr val="bg2">
                    <a:lumMod val="90000"/>
                  </a:schemeClr>
                </a:solidFill>
              </a:rPr>
            </a:br>
            <a:endParaRPr lang="en-US" sz="1500" dirty="0">
              <a:solidFill>
                <a:schemeClr val="bg2">
                  <a:lumMod val="90000"/>
                </a:schemeClr>
              </a:solidFill>
            </a:endParaRPr>
          </a:p>
          <a:p>
            <a:pPr marL="0" indent="0">
              <a:buNone/>
            </a:pPr>
            <a:r>
              <a:rPr lang="en-US" sz="1500" dirty="0">
                <a:solidFill>
                  <a:schemeClr val="bg2">
                    <a:lumMod val="90000"/>
                  </a:schemeClr>
                </a:solidFill>
              </a:rPr>
              <a:t>A 5 year old boy, the Ed Sullivan Show, and the Beatles. For me that was a recipe that stirred up a passion that to this day burns deep in my soul. Music consumed my life as a child and as an adult. I am one of the blessed few fortunate enough to make it my profession for so many years. It has taken me to places I never dreamed as well as taken me back to times I will never forget.</a:t>
            </a:r>
            <a:br>
              <a:rPr lang="en-US" sz="1500" dirty="0">
                <a:solidFill>
                  <a:schemeClr val="bg2">
                    <a:lumMod val="90000"/>
                  </a:schemeClr>
                </a:solidFill>
              </a:rPr>
            </a:br>
            <a:br>
              <a:rPr lang="en-US" sz="1500" dirty="0">
                <a:solidFill>
                  <a:schemeClr val="bg2">
                    <a:lumMod val="90000"/>
                  </a:schemeClr>
                </a:solidFill>
              </a:rPr>
            </a:br>
            <a:r>
              <a:rPr lang="en-US" sz="1500" dirty="0">
                <a:solidFill>
                  <a:schemeClr val="bg2">
                    <a:lumMod val="90000"/>
                  </a:schemeClr>
                </a:solidFill>
              </a:rPr>
              <a:t>After 20 years in the music business, working and living in Nashville Tennessee, I relocated back to Texas and went into semi retirement to focus on a family and a business career. I am very blessed to have partnered up with two of the most awesome souls on the planet, George Fuller and </a:t>
            </a:r>
            <a:r>
              <a:rPr lang="en-US" sz="1500" dirty="0" err="1">
                <a:solidFill>
                  <a:schemeClr val="bg2">
                    <a:lumMod val="90000"/>
                  </a:schemeClr>
                </a:solidFill>
              </a:rPr>
              <a:t>Maylee</a:t>
            </a:r>
            <a:r>
              <a:rPr lang="en-US" sz="1500" dirty="0">
                <a:solidFill>
                  <a:schemeClr val="bg2">
                    <a:lumMod val="90000"/>
                  </a:schemeClr>
                </a:solidFill>
              </a:rPr>
              <a:t> Thomas, to establish The Guitar Sanctuary and Performance Academy in McKinney Texas. The worlds coolest boutique guitar shop and music school. There I am able to share my passion and experience for music with up and coming artist through mentoring and performance programs. I still perform weekly in the McKinney, Allen, Plano, &amp; Frisco Texas doing my originals and unique unplugged versions of songs that keep us young.</a:t>
            </a:r>
          </a:p>
          <a:p>
            <a:pPr marL="0" indent="0">
              <a:buNone/>
            </a:pPr>
            <a:endParaRPr lang="en-US" sz="1400" dirty="0">
              <a:solidFill>
                <a:schemeClr val="bg2">
                  <a:lumMod val="90000"/>
                </a:schemeClr>
              </a:solidFill>
            </a:endParaRPr>
          </a:p>
          <a:p>
            <a:pPr marL="0" indent="0">
              <a:buNone/>
            </a:pPr>
            <a:endParaRPr lang="en-US" sz="1400" dirty="0">
              <a:solidFill>
                <a:schemeClr val="bg2">
                  <a:lumMod val="90000"/>
                </a:schemeClr>
              </a:solidFill>
            </a:endParaRPr>
          </a:p>
        </p:txBody>
      </p:sp>
      <p:sp>
        <p:nvSpPr>
          <p:cNvPr id="7" name="Text Placeholder 6"/>
          <p:cNvSpPr>
            <a:spLocks noGrp="1"/>
          </p:cNvSpPr>
          <p:nvPr>
            <p:ph type="body" sz="half" idx="2"/>
          </p:nvPr>
        </p:nvSpPr>
        <p:spPr>
          <a:xfrm>
            <a:off x="155575" y="4876800"/>
            <a:ext cx="4797425" cy="1972235"/>
          </a:xfrm>
        </p:spPr>
        <p:txBody>
          <a:bodyPr>
            <a:normAutofit/>
          </a:bodyPr>
          <a:lstStyle/>
          <a:p>
            <a:pPr algn="ctr"/>
            <a:r>
              <a:rPr lang="en-US" dirty="0">
                <a:solidFill>
                  <a:schemeClr val="bg2">
                    <a:lumMod val="90000"/>
                  </a:schemeClr>
                </a:solidFill>
              </a:rPr>
              <a:t>Connect with Shane Frame</a:t>
            </a:r>
          </a:p>
          <a:p>
            <a:r>
              <a:rPr lang="en-US" dirty="0">
                <a:solidFill>
                  <a:schemeClr val="bg2">
                    <a:lumMod val="90000"/>
                  </a:schemeClr>
                </a:solidFill>
              </a:rPr>
              <a:t>Website: </a:t>
            </a:r>
            <a:r>
              <a:rPr lang="en-US" dirty="0">
                <a:solidFill>
                  <a:schemeClr val="bg2">
                    <a:lumMod val="90000"/>
                  </a:schemeClr>
                </a:solidFill>
                <a:hlinkClick r:id="rId2"/>
              </a:rPr>
              <a:t>shaneframe.com</a:t>
            </a:r>
            <a:endParaRPr lang="en-US" dirty="0">
              <a:solidFill>
                <a:schemeClr val="bg2">
                  <a:lumMod val="90000"/>
                </a:schemeClr>
              </a:solidFill>
            </a:endParaRPr>
          </a:p>
          <a:p>
            <a:r>
              <a:rPr lang="en-US" dirty="0">
                <a:solidFill>
                  <a:schemeClr val="bg2">
                    <a:lumMod val="90000"/>
                  </a:schemeClr>
                </a:solidFill>
              </a:rPr>
              <a:t>YouTube:  </a:t>
            </a:r>
            <a:r>
              <a:rPr lang="en-US" b="1" dirty="0">
                <a:solidFill>
                  <a:schemeClr val="bg2">
                    <a:lumMod val="90000"/>
                  </a:schemeClr>
                </a:solidFill>
                <a:hlinkClick r:id="rId3"/>
              </a:rPr>
              <a:t>https://www.youtube.com/watch?v=yUx9kOBT1QE</a:t>
            </a:r>
            <a:endParaRPr lang="en-US" dirty="0">
              <a:solidFill>
                <a:schemeClr val="bg2">
                  <a:lumMod val="90000"/>
                </a:schemeClr>
              </a:solidFill>
            </a:endParaRPr>
          </a:p>
          <a:p>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412" y="1143000"/>
            <a:ext cx="2286000" cy="3429000"/>
          </a:xfrm>
          <a:prstGeom prst="rect">
            <a:avLst/>
          </a:prstGeom>
        </p:spPr>
      </p:pic>
    </p:spTree>
    <p:extLst>
      <p:ext uri="{BB962C8B-B14F-4D97-AF65-F5344CB8AC3E}">
        <p14:creationId xmlns:p14="http://schemas.microsoft.com/office/powerpoint/2010/main" val="132440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err="1">
                <a:solidFill>
                  <a:schemeClr val="bg2">
                    <a:lumMod val="90000"/>
                  </a:schemeClr>
                </a:solidFill>
              </a:rPr>
              <a:t>Tyla</a:t>
            </a:r>
            <a:r>
              <a:rPr lang="en-US" sz="2800" dirty="0">
                <a:solidFill>
                  <a:schemeClr val="bg2">
                    <a:lumMod val="90000"/>
                  </a:schemeClr>
                </a:solidFill>
              </a:rPr>
              <a:t> Taylor</a:t>
            </a:r>
          </a:p>
        </p:txBody>
      </p:sp>
      <p:sp>
        <p:nvSpPr>
          <p:cNvPr id="5" name="Content Placeholder 4"/>
          <p:cNvSpPr>
            <a:spLocks noGrp="1"/>
          </p:cNvSpPr>
          <p:nvPr>
            <p:ph idx="1"/>
          </p:nvPr>
        </p:nvSpPr>
        <p:spPr>
          <a:xfrm>
            <a:off x="4724400" y="465138"/>
            <a:ext cx="4191000" cy="6164262"/>
          </a:xfrm>
        </p:spPr>
        <p:txBody>
          <a:bodyPr>
            <a:noAutofit/>
          </a:bodyPr>
          <a:lstStyle/>
          <a:p>
            <a:pPr marL="0" indent="0">
              <a:buNone/>
            </a:pPr>
            <a:r>
              <a:rPr lang="en-US" sz="1200" dirty="0">
                <a:solidFill>
                  <a:schemeClr val="bg2">
                    <a:lumMod val="90000"/>
                  </a:schemeClr>
                </a:solidFill>
              </a:rPr>
              <a:t>I've been fortunate enough to be involved with and learn from some of the most talented musicians Dallas has to offer.</a:t>
            </a:r>
          </a:p>
          <a:p>
            <a:pPr marL="0" indent="0">
              <a:buNone/>
            </a:pPr>
            <a:r>
              <a:rPr lang="en-US" sz="1200" dirty="0">
                <a:solidFill>
                  <a:schemeClr val="bg2">
                    <a:lumMod val="90000"/>
                  </a:schemeClr>
                </a:solidFill>
              </a:rPr>
              <a:t>  </a:t>
            </a:r>
          </a:p>
          <a:p>
            <a:pPr marL="0" indent="0">
              <a:buNone/>
            </a:pPr>
            <a:r>
              <a:rPr lang="en-US" sz="1200" dirty="0">
                <a:solidFill>
                  <a:schemeClr val="bg2">
                    <a:lumMod val="90000"/>
                  </a:schemeClr>
                </a:solidFill>
              </a:rPr>
              <a:t>It all started on the hearth of my childhood home in Mesquite, Texas.  Although, I was never actually a '</a:t>
            </a:r>
            <a:r>
              <a:rPr lang="en-US" sz="1200" dirty="0" err="1">
                <a:solidFill>
                  <a:schemeClr val="bg2">
                    <a:lumMod val="90000"/>
                  </a:schemeClr>
                </a:solidFill>
              </a:rPr>
              <a:t>Skeeter</a:t>
            </a:r>
            <a:r>
              <a:rPr lang="en-US" sz="1200" dirty="0">
                <a:solidFill>
                  <a:schemeClr val="bg2">
                    <a:lumMod val="90000"/>
                  </a:schemeClr>
                </a:solidFill>
              </a:rPr>
              <a:t>', like my grandparents, my parents and my brother...and I moved to Carrollton, TX when I was very young, I claim Mesquite as "the place I grew up".</a:t>
            </a:r>
            <a:br>
              <a:rPr lang="en-US" sz="1200" dirty="0">
                <a:solidFill>
                  <a:schemeClr val="bg2">
                    <a:lumMod val="90000"/>
                  </a:schemeClr>
                </a:solidFill>
              </a:rPr>
            </a:br>
            <a:endParaRPr lang="en-US" sz="1200" dirty="0">
              <a:solidFill>
                <a:schemeClr val="bg2">
                  <a:lumMod val="90000"/>
                </a:schemeClr>
              </a:solidFill>
            </a:endParaRPr>
          </a:p>
          <a:p>
            <a:pPr marL="0" indent="0">
              <a:buNone/>
            </a:pPr>
            <a:r>
              <a:rPr lang="en-US" sz="1200" dirty="0">
                <a:solidFill>
                  <a:schemeClr val="bg2">
                    <a:lumMod val="90000"/>
                  </a:schemeClr>
                </a:solidFill>
              </a:rPr>
              <a:t>As a child between the ages of 6-8, I would put a Crystal Gayle or Linda Ronstadt ALBUM on the turn table, stand on my hearth with my jump rope in hand (my Mic) and perform the entire album, both sides, at least twice.</a:t>
            </a:r>
          </a:p>
          <a:p>
            <a:pPr marL="0" indent="0">
              <a:buNone/>
            </a:pPr>
            <a:r>
              <a:rPr lang="en-US" sz="1200" dirty="0">
                <a:solidFill>
                  <a:schemeClr val="bg2">
                    <a:lumMod val="90000"/>
                  </a:schemeClr>
                </a:solidFill>
              </a:rPr>
              <a:t> </a:t>
            </a:r>
          </a:p>
          <a:p>
            <a:pPr marL="0" indent="0">
              <a:buNone/>
            </a:pPr>
            <a:r>
              <a:rPr lang="en-US" sz="1200" dirty="0">
                <a:solidFill>
                  <a:schemeClr val="bg2">
                    <a:lumMod val="90000"/>
                  </a:schemeClr>
                </a:solidFill>
              </a:rPr>
              <a:t>My parents and my older brother were big musical influences for me.  My Dad played guitar and sang with Mom beside him singing harmony.  Mom grew up playing gospel songs on piano at the churches where her Daddy would preach.  Brother played a little drums in the living room and a little guitar.  I sang.</a:t>
            </a:r>
          </a:p>
          <a:p>
            <a:pPr marL="0" indent="0">
              <a:buNone/>
            </a:pPr>
            <a:r>
              <a:rPr lang="en-US" sz="1200" dirty="0">
                <a:solidFill>
                  <a:schemeClr val="bg2">
                    <a:lumMod val="90000"/>
                  </a:schemeClr>
                </a:solidFill>
              </a:rPr>
              <a:t> </a:t>
            </a:r>
          </a:p>
          <a:p>
            <a:pPr marL="0" indent="0">
              <a:buNone/>
            </a:pPr>
            <a:r>
              <a:rPr lang="en-US" sz="1200" dirty="0">
                <a:solidFill>
                  <a:schemeClr val="bg2">
                    <a:lumMod val="90000"/>
                  </a:schemeClr>
                </a:solidFill>
              </a:rPr>
              <a:t>From the time I was old enough to sing it's ALL I EVER wanted to do.  But, it wasn't until I was 22 that I ever really tried to seek out the opportunity to sing live.  That's when a very patient man by the name of Robert Lee </a:t>
            </a:r>
            <a:r>
              <a:rPr lang="en-US" sz="1200" dirty="0" err="1">
                <a:solidFill>
                  <a:schemeClr val="bg2">
                    <a:lumMod val="90000"/>
                  </a:schemeClr>
                </a:solidFill>
              </a:rPr>
              <a:t>Kobb</a:t>
            </a:r>
            <a:r>
              <a:rPr lang="en-US" sz="1200" dirty="0">
                <a:solidFill>
                  <a:schemeClr val="bg2">
                    <a:lumMod val="90000"/>
                  </a:schemeClr>
                </a:solidFill>
              </a:rPr>
              <a:t> came into my life and gave me the chance I had so wanted.  I say 'patient' because when I started trying to perform live I was really BAD!  But Robert Lee taught me the ropes of the business and lucky for me, my local music career had begun.  </a:t>
            </a:r>
          </a:p>
          <a:p>
            <a:pPr marL="0" indent="0">
              <a:buNone/>
            </a:pPr>
            <a:endParaRPr lang="en-US" sz="1200" dirty="0">
              <a:solidFill>
                <a:schemeClr val="bg2">
                  <a:lumMod val="90000"/>
                </a:schemeClr>
              </a:solidFill>
            </a:endParaRPr>
          </a:p>
          <a:p>
            <a:pPr marL="0" indent="0">
              <a:buNone/>
            </a:pPr>
            <a:r>
              <a:rPr lang="en-US" sz="1200" dirty="0">
                <a:solidFill>
                  <a:schemeClr val="bg2">
                    <a:lumMod val="90000"/>
                  </a:schemeClr>
                </a:solidFill>
              </a:rPr>
              <a:t>We do </a:t>
            </a:r>
            <a:r>
              <a:rPr lang="en-US" sz="1200" dirty="0" err="1">
                <a:solidFill>
                  <a:schemeClr val="bg2">
                    <a:lumMod val="90000"/>
                  </a:schemeClr>
                </a:solidFill>
              </a:rPr>
              <a:t>accoustic</a:t>
            </a:r>
            <a:r>
              <a:rPr lang="en-US" sz="1200" dirty="0">
                <a:solidFill>
                  <a:schemeClr val="bg2">
                    <a:lumMod val="90000"/>
                  </a:schemeClr>
                </a:solidFill>
              </a:rPr>
              <a:t> classic and modern rock with a very eclectic mix of music in between.</a:t>
            </a:r>
          </a:p>
        </p:txBody>
      </p:sp>
      <p:sp>
        <p:nvSpPr>
          <p:cNvPr id="7" name="Text Placeholder 6"/>
          <p:cNvSpPr>
            <a:spLocks noGrp="1"/>
          </p:cNvSpPr>
          <p:nvPr>
            <p:ph type="body" sz="half" idx="2"/>
          </p:nvPr>
        </p:nvSpPr>
        <p:spPr>
          <a:xfrm>
            <a:off x="155575" y="4876800"/>
            <a:ext cx="4797425" cy="1972235"/>
          </a:xfrm>
        </p:spPr>
        <p:txBody>
          <a:bodyPr>
            <a:normAutofit/>
          </a:bodyPr>
          <a:lstStyle/>
          <a:p>
            <a:pPr algn="ctr"/>
            <a:r>
              <a:rPr lang="en-US" dirty="0">
                <a:solidFill>
                  <a:schemeClr val="bg2">
                    <a:lumMod val="90000"/>
                  </a:schemeClr>
                </a:solidFill>
              </a:rPr>
              <a:t>Connect with </a:t>
            </a:r>
            <a:r>
              <a:rPr lang="en-US" dirty="0" err="1">
                <a:solidFill>
                  <a:schemeClr val="bg2">
                    <a:lumMod val="90000"/>
                  </a:schemeClr>
                </a:solidFill>
              </a:rPr>
              <a:t>Tyla</a:t>
            </a:r>
            <a:endParaRPr lang="en-US" dirty="0">
              <a:solidFill>
                <a:schemeClr val="bg2">
                  <a:lumMod val="90000"/>
                </a:schemeClr>
              </a:solidFill>
            </a:endParaRPr>
          </a:p>
          <a:p>
            <a:r>
              <a:rPr lang="en-US" dirty="0">
                <a:solidFill>
                  <a:schemeClr val="bg2">
                    <a:lumMod val="90000"/>
                  </a:schemeClr>
                </a:solidFill>
              </a:rPr>
              <a:t>Website: </a:t>
            </a:r>
            <a:r>
              <a:rPr lang="en-US" dirty="0">
                <a:solidFill>
                  <a:schemeClr val="bg2">
                    <a:lumMod val="90000"/>
                  </a:schemeClr>
                </a:solidFill>
                <a:hlinkClick r:id="rId2"/>
              </a:rPr>
              <a:t>http://tylataylor.com/</a:t>
            </a:r>
            <a:endParaRPr lang="en-US" dirty="0">
              <a:solidFill>
                <a:schemeClr val="bg2">
                  <a:lumMod val="90000"/>
                </a:schemeClr>
              </a:solidFill>
            </a:endParaRPr>
          </a:p>
          <a:p>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D3S_07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752600"/>
            <a:ext cx="377977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Eric Erickson</a:t>
            </a:r>
          </a:p>
        </p:txBody>
      </p:sp>
      <p:sp>
        <p:nvSpPr>
          <p:cNvPr id="5" name="Content Placeholder 4"/>
          <p:cNvSpPr>
            <a:spLocks noGrp="1"/>
          </p:cNvSpPr>
          <p:nvPr>
            <p:ph idx="1"/>
          </p:nvPr>
        </p:nvSpPr>
        <p:spPr>
          <a:xfrm>
            <a:off x="4953000" y="762000"/>
            <a:ext cx="3962400" cy="5715000"/>
          </a:xfrm>
        </p:spPr>
        <p:txBody>
          <a:bodyPr>
            <a:normAutofit/>
          </a:bodyPr>
          <a:lstStyle/>
          <a:p>
            <a:pPr marL="0" indent="0">
              <a:buNone/>
            </a:pPr>
            <a:r>
              <a:rPr lang="en-US" sz="1800" dirty="0">
                <a:solidFill>
                  <a:schemeClr val="bg2">
                    <a:lumMod val="90000"/>
                  </a:schemeClr>
                </a:solidFill>
              </a:rPr>
              <a:t>Eric Erickson  has been performing in and around the D/FW area for the last 20 years at places like Zin Zen, Kirby's Steakhouse, Harvest, </a:t>
            </a:r>
            <a:r>
              <a:rPr lang="en-US" sz="1800" dirty="0" err="1">
                <a:solidFill>
                  <a:schemeClr val="bg2">
                    <a:lumMod val="90000"/>
                  </a:schemeClr>
                </a:solidFill>
              </a:rPr>
              <a:t>Lekka</a:t>
            </a:r>
            <a:r>
              <a:rPr lang="en-US" sz="1800" dirty="0">
                <a:solidFill>
                  <a:schemeClr val="bg2">
                    <a:lumMod val="90000"/>
                  </a:schemeClr>
                </a:solidFill>
              </a:rPr>
              <a:t>, Marcus Cafe, and others.  Eric has a vast range of music in his song list,  covers many styles of music, including over 800 selections of everything from John Mayer to George Strait.  Eric and his family currently live in McKinney, </a:t>
            </a:r>
            <a:r>
              <a:rPr lang="en-US" sz="1800" dirty="0" err="1">
                <a:solidFill>
                  <a:schemeClr val="bg2">
                    <a:lumMod val="90000"/>
                  </a:schemeClr>
                </a:solidFill>
              </a:rPr>
              <a:t>Tx</a:t>
            </a:r>
            <a:r>
              <a:rPr lang="en-US" sz="1800" dirty="0">
                <a:solidFill>
                  <a:schemeClr val="bg2">
                    <a:lumMod val="90000"/>
                  </a:schemeClr>
                </a:solidFill>
              </a:rPr>
              <a:t>.  For booking information please contact Eric at 972-547-4449 or eric1a@peoplepc.com </a:t>
            </a:r>
          </a:p>
          <a:p>
            <a:pPr marL="0" indent="0">
              <a:buNone/>
            </a:pPr>
            <a:endParaRPr lang="en-US" sz="1800" dirty="0">
              <a:solidFill>
                <a:schemeClr val="bg2">
                  <a:lumMod val="90000"/>
                </a:schemeClr>
              </a:solidFill>
            </a:endParaRPr>
          </a:p>
        </p:txBody>
      </p:sp>
      <p:sp>
        <p:nvSpPr>
          <p:cNvPr id="7" name="Text Placeholder 6"/>
          <p:cNvSpPr>
            <a:spLocks noGrp="1"/>
          </p:cNvSpPr>
          <p:nvPr>
            <p:ph type="body" sz="half" idx="2"/>
          </p:nvPr>
        </p:nvSpPr>
        <p:spPr>
          <a:xfrm>
            <a:off x="155575" y="4876800"/>
            <a:ext cx="4797425" cy="1972235"/>
          </a:xfrm>
        </p:spPr>
        <p:txBody>
          <a:bodyPr>
            <a:normAutofit/>
          </a:bodyPr>
          <a:lstStyle/>
          <a:p>
            <a:pPr algn="ctr"/>
            <a:r>
              <a:rPr lang="en-US" dirty="0">
                <a:solidFill>
                  <a:schemeClr val="bg2">
                    <a:lumMod val="90000"/>
                  </a:schemeClr>
                </a:solidFill>
              </a:rPr>
              <a:t>Connect with Eric</a:t>
            </a:r>
          </a:p>
          <a:p>
            <a:r>
              <a:rPr lang="en-US" dirty="0" err="1">
                <a:solidFill>
                  <a:schemeClr val="bg2">
                    <a:lumMod val="90000"/>
                  </a:schemeClr>
                </a:solidFill>
              </a:rPr>
              <a:t>Youtube</a:t>
            </a:r>
            <a:r>
              <a:rPr lang="en-US" dirty="0">
                <a:solidFill>
                  <a:schemeClr val="bg2">
                    <a:lumMod val="90000"/>
                  </a:schemeClr>
                </a:solidFill>
              </a:rPr>
              <a:t>: </a:t>
            </a:r>
            <a:r>
              <a:rPr lang="en-US" dirty="0">
                <a:solidFill>
                  <a:schemeClr val="bg2">
                    <a:lumMod val="90000"/>
                  </a:schemeClr>
                </a:solidFill>
                <a:hlinkClick r:id="rId2"/>
              </a:rPr>
              <a:t>https://www.youtube.com/watch?v=q3efndBoYvI</a:t>
            </a:r>
            <a:endParaRPr lang="en-US" dirty="0">
              <a:solidFill>
                <a:schemeClr val="bg2">
                  <a:lumMod val="90000"/>
                </a:schemeClr>
              </a:solidFill>
            </a:endParaRP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90600"/>
            <a:ext cx="2587763" cy="3467100"/>
          </a:xfrm>
          <a:prstGeom prst="rect">
            <a:avLst/>
          </a:prstGeom>
        </p:spPr>
      </p:pic>
      <p:pic>
        <p:nvPicPr>
          <p:cNvPr id="1026" name="Picture 2" descr="Eric Erickson at the Ranch C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457700"/>
            <a:ext cx="24955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5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t>Reigning Nickels</a:t>
            </a:r>
          </a:p>
        </p:txBody>
      </p:sp>
      <p:sp>
        <p:nvSpPr>
          <p:cNvPr id="5" name="Content Placeholder 4"/>
          <p:cNvSpPr>
            <a:spLocks noGrp="1"/>
          </p:cNvSpPr>
          <p:nvPr>
            <p:ph idx="1"/>
          </p:nvPr>
        </p:nvSpPr>
        <p:spPr>
          <a:xfrm>
            <a:off x="4953000" y="762000"/>
            <a:ext cx="3962400" cy="3276600"/>
          </a:xfrm>
        </p:spPr>
        <p:txBody>
          <a:bodyPr>
            <a:normAutofit fontScale="55000" lnSpcReduction="20000"/>
          </a:bodyPr>
          <a:lstStyle/>
          <a:p>
            <a:pPr marL="0" indent="0">
              <a:buNone/>
            </a:pPr>
            <a:r>
              <a:rPr lang="en-US" dirty="0">
                <a:solidFill>
                  <a:schemeClr val="bg2">
                    <a:lumMod val="90000"/>
                  </a:schemeClr>
                </a:solidFill>
              </a:rPr>
              <a:t>Husband (Nick </a:t>
            </a:r>
            <a:r>
              <a:rPr lang="en-US" dirty="0" err="1">
                <a:solidFill>
                  <a:schemeClr val="bg2">
                    <a:lumMod val="90000"/>
                  </a:schemeClr>
                </a:solidFill>
              </a:rPr>
              <a:t>Knirk</a:t>
            </a:r>
            <a:r>
              <a:rPr lang="en-US" dirty="0">
                <a:solidFill>
                  <a:schemeClr val="bg2">
                    <a:lumMod val="90000"/>
                  </a:schemeClr>
                </a:solidFill>
              </a:rPr>
              <a:t>) and wife (Carly Reign) acoustic renderings of your favorite classic rock, blues, country, jazz and pop songs. Yes, it's really that eclectic! With over 15 years in the cover band business, our repertoire is  </a:t>
            </a:r>
            <a:r>
              <a:rPr lang="en-US" b="1" i="1" dirty="0">
                <a:solidFill>
                  <a:schemeClr val="bg2">
                    <a:lumMod val="90000"/>
                  </a:schemeClr>
                </a:solidFill>
              </a:rPr>
              <a:t>crazy! </a:t>
            </a:r>
            <a:br>
              <a:rPr lang="en-US" dirty="0">
                <a:solidFill>
                  <a:schemeClr val="bg2">
                    <a:lumMod val="90000"/>
                  </a:schemeClr>
                </a:solidFill>
              </a:rPr>
            </a:br>
            <a:endParaRPr lang="en-US" dirty="0">
              <a:solidFill>
                <a:schemeClr val="bg2">
                  <a:lumMod val="90000"/>
                </a:schemeClr>
              </a:solidFill>
            </a:endParaRPr>
          </a:p>
          <a:p>
            <a:pPr marL="0" indent="0">
              <a:buNone/>
            </a:pPr>
            <a:r>
              <a:rPr lang="en-US" dirty="0">
                <a:solidFill>
                  <a:schemeClr val="bg2">
                    <a:lumMod val="90000"/>
                  </a:schemeClr>
                </a:solidFill>
              </a:rPr>
              <a:t>We draw from our experiences on the biggest stages with the best bands and bring you a show full of tastefully harmonized songs that'll have you singing along with us. Come hang out at our next show and see what all the fuss is about!</a:t>
            </a:r>
          </a:p>
        </p:txBody>
      </p:sp>
      <p:sp>
        <p:nvSpPr>
          <p:cNvPr id="7" name="Text Placeholder 6"/>
          <p:cNvSpPr>
            <a:spLocks noGrp="1"/>
          </p:cNvSpPr>
          <p:nvPr>
            <p:ph type="body" sz="half" idx="2"/>
          </p:nvPr>
        </p:nvSpPr>
        <p:spPr>
          <a:xfrm>
            <a:off x="155575" y="4876800"/>
            <a:ext cx="4568825" cy="1972235"/>
          </a:xfrm>
        </p:spPr>
        <p:txBody>
          <a:bodyPr>
            <a:normAutofit/>
          </a:bodyPr>
          <a:lstStyle/>
          <a:p>
            <a:pPr algn="ctr"/>
            <a:r>
              <a:rPr lang="en-US" dirty="0">
                <a:solidFill>
                  <a:schemeClr val="bg2">
                    <a:lumMod val="90000"/>
                  </a:schemeClr>
                </a:solidFill>
              </a:rPr>
              <a:t>Connect with Nick and Carly</a:t>
            </a:r>
          </a:p>
          <a:p>
            <a:r>
              <a:rPr lang="en-US" dirty="0">
                <a:solidFill>
                  <a:schemeClr val="bg2">
                    <a:lumMod val="90000"/>
                  </a:schemeClr>
                </a:solidFill>
              </a:rPr>
              <a:t>Website: </a:t>
            </a:r>
            <a:r>
              <a:rPr lang="en-US" dirty="0">
                <a:solidFill>
                  <a:schemeClr val="bg2">
                    <a:lumMod val="90000"/>
                  </a:schemeClr>
                </a:solidFill>
                <a:hlinkClick r:id="rId2"/>
              </a:rPr>
              <a:t>www.ReigningNickels.com</a:t>
            </a:r>
            <a:r>
              <a:rPr lang="en-US" dirty="0">
                <a:solidFill>
                  <a:schemeClr val="bg2">
                    <a:lumMod val="90000"/>
                  </a:schemeClr>
                </a:solidFill>
              </a:rPr>
              <a:t> </a:t>
            </a:r>
          </a:p>
          <a:p>
            <a:r>
              <a:rPr lang="en-US" dirty="0" err="1">
                <a:solidFill>
                  <a:schemeClr val="bg2">
                    <a:lumMod val="90000"/>
                  </a:schemeClr>
                </a:solidFill>
              </a:rPr>
              <a:t>Youtube</a:t>
            </a:r>
            <a:r>
              <a:rPr lang="en-US" dirty="0">
                <a:solidFill>
                  <a:schemeClr val="bg2">
                    <a:lumMod val="90000"/>
                  </a:schemeClr>
                </a:solidFill>
              </a:rPr>
              <a:t>: </a:t>
            </a:r>
            <a:r>
              <a:rPr lang="en-US" dirty="0">
                <a:solidFill>
                  <a:schemeClr val="bg2">
                    <a:lumMod val="90000"/>
                  </a:schemeClr>
                </a:solidFill>
                <a:hlinkClick r:id="rId3"/>
              </a:rPr>
              <a:t>http://www.reigningnickels.com/youtube.html</a:t>
            </a:r>
            <a:r>
              <a:rPr lang="en-US" dirty="0">
                <a:solidFill>
                  <a:schemeClr val="bg2">
                    <a:lumMod val="90000"/>
                  </a:schemeClr>
                </a:solidFill>
              </a:rPr>
              <a:t> </a:t>
            </a: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nebula.wsimg.com/320c8235ee8ec0e33a4d7dce4e82ab70?AccessKeyId=366E2846A196628FF788&amp;disposition=0&amp;alloworig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131" y="1286155"/>
            <a:ext cx="2632337" cy="3218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bula.wsimg.com/79fbee5f25cb0b2190218a91d4eab9c0?AccessKeyId=366E2846A196628FF788&amp;disposition=0&amp;alloworigi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038600"/>
            <a:ext cx="2228122"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2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Wyatt Martin</a:t>
            </a:r>
          </a:p>
        </p:txBody>
      </p:sp>
      <p:sp>
        <p:nvSpPr>
          <p:cNvPr id="5" name="Content Placeholder 4"/>
          <p:cNvSpPr>
            <a:spLocks noGrp="1"/>
          </p:cNvSpPr>
          <p:nvPr>
            <p:ph idx="1"/>
          </p:nvPr>
        </p:nvSpPr>
        <p:spPr>
          <a:xfrm>
            <a:off x="4953000" y="762000"/>
            <a:ext cx="3962400" cy="5715000"/>
          </a:xfrm>
        </p:spPr>
        <p:txBody>
          <a:bodyPr>
            <a:normAutofit fontScale="40000" lnSpcReduction="20000"/>
          </a:bodyPr>
          <a:lstStyle/>
          <a:p>
            <a:pPr marL="0" indent="0">
              <a:buNone/>
            </a:pPr>
            <a:r>
              <a:rPr lang="en-US" dirty="0">
                <a:solidFill>
                  <a:schemeClr val="bg2">
                    <a:lumMod val="90000"/>
                  </a:schemeClr>
                </a:solidFill>
              </a:rPr>
              <a:t>Twenty-five years is a long for someone to spend overseas especially if they’re just a few years older than that themselves. They may look American, they may talk American, they’re mannerisms and demeanor may not strike anyone as unusual, but their foundations are made of a different substance altogether.</a:t>
            </a:r>
          </a:p>
          <a:p>
            <a:pPr marL="0" indent="0">
              <a:buNone/>
            </a:pPr>
            <a:r>
              <a:rPr lang="en-US" dirty="0">
                <a:solidFill>
                  <a:schemeClr val="bg2">
                    <a:lumMod val="90000"/>
                  </a:schemeClr>
                </a:solidFill>
              </a:rPr>
              <a:t>I don't mean to say you can't relate to, or you won't find any common ground with that kind of person, people after all are people. I guess what it could be is that they've walked that other path. The one you've thought about sometimes after reading a book, or watching a YouTube video, or listening to your teacher talk about Africa. And you've thought "I wonder what that's like?" or "if I knew more about that, then maybe it would help me with a bit of this here". Maybe it would help you answer some questions you didn't even know you had. Questions like why do kids in China say their last name first, or why do ladies in Mexico kiss you on the cheek to say hello, or why do they speak so many languages in Uganda even though it's such a small country</a:t>
            </a:r>
          </a:p>
          <a:p>
            <a:pPr marL="0" indent="0">
              <a:buNone/>
            </a:pPr>
            <a:r>
              <a:rPr lang="en-US" dirty="0">
                <a:solidFill>
                  <a:schemeClr val="bg2">
                    <a:lumMod val="90000"/>
                  </a:schemeClr>
                </a:solidFill>
              </a:rPr>
              <a:t>Of course, Wyatt won't be answering those kinds of questions per se. As usual he'll be singing in riddles. Riddles that reflect some of those things he saw and felt on that "other path". He'll be playing his guitar with that somewhat unique acoustic/electric, coffee house, finger style with a hint of Blues sound. He'll be giving you little puzzle pieces, that if you'd like, you could use in your own puzzle. Maybe you could fill up some empty space that you think could use some filling or maybe you could build some bridges to some places you haven't been able to get to before. And if any of that sounds good or would make you happy then Wyatt would also be happy to have you come on by and watch one of his shows.</a:t>
            </a:r>
          </a:p>
        </p:txBody>
      </p:sp>
      <p:sp>
        <p:nvSpPr>
          <p:cNvPr id="7" name="Text Placeholder 6"/>
          <p:cNvSpPr>
            <a:spLocks noGrp="1"/>
          </p:cNvSpPr>
          <p:nvPr>
            <p:ph type="body" sz="half" idx="2"/>
          </p:nvPr>
        </p:nvSpPr>
        <p:spPr>
          <a:xfrm>
            <a:off x="155575" y="4876800"/>
            <a:ext cx="4568825" cy="1972235"/>
          </a:xfrm>
        </p:spPr>
        <p:txBody>
          <a:bodyPr>
            <a:normAutofit/>
          </a:bodyPr>
          <a:lstStyle/>
          <a:p>
            <a:pPr algn="ctr"/>
            <a:r>
              <a:rPr lang="en-US" dirty="0">
                <a:solidFill>
                  <a:schemeClr val="bg2">
                    <a:lumMod val="90000"/>
                  </a:schemeClr>
                </a:solidFill>
              </a:rPr>
              <a:t>Connect with Wyatt</a:t>
            </a:r>
          </a:p>
          <a:p>
            <a:r>
              <a:rPr lang="en-US" dirty="0">
                <a:solidFill>
                  <a:schemeClr val="bg2">
                    <a:lumMod val="90000"/>
                  </a:schemeClr>
                </a:solidFill>
              </a:rPr>
              <a:t>Facebook: </a:t>
            </a:r>
            <a:r>
              <a:rPr lang="en-US" dirty="0">
                <a:solidFill>
                  <a:schemeClr val="bg2">
                    <a:lumMod val="90000"/>
                  </a:schemeClr>
                </a:solidFill>
                <a:hlinkClick r:id="rId2"/>
              </a:rPr>
              <a:t>https://www.facebook.com/wyatt.diamant</a:t>
            </a:r>
            <a:r>
              <a:rPr lang="en-US" dirty="0">
                <a:solidFill>
                  <a:schemeClr val="bg2">
                    <a:lumMod val="90000"/>
                  </a:schemeClr>
                </a:solidFill>
              </a:rPr>
              <a:t> </a:t>
            </a: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27" y="1179513"/>
            <a:ext cx="4802173" cy="3179564"/>
          </a:xfrm>
          <a:prstGeom prst="rect">
            <a:avLst/>
          </a:prstGeom>
        </p:spPr>
      </p:pic>
    </p:spTree>
    <p:extLst>
      <p:ext uri="{BB962C8B-B14F-4D97-AF65-F5344CB8AC3E}">
        <p14:creationId xmlns:p14="http://schemas.microsoft.com/office/powerpoint/2010/main" val="373773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Luqman Rashada</a:t>
            </a:r>
          </a:p>
        </p:txBody>
      </p:sp>
      <p:sp>
        <p:nvSpPr>
          <p:cNvPr id="5" name="Content Placeholder 4"/>
          <p:cNvSpPr>
            <a:spLocks noGrp="1"/>
          </p:cNvSpPr>
          <p:nvPr>
            <p:ph idx="1"/>
          </p:nvPr>
        </p:nvSpPr>
        <p:spPr>
          <a:xfrm>
            <a:off x="4953000" y="762000"/>
            <a:ext cx="3962400" cy="5715000"/>
          </a:xfrm>
        </p:spPr>
        <p:txBody>
          <a:bodyPr>
            <a:normAutofit fontScale="55000" lnSpcReduction="20000"/>
          </a:bodyPr>
          <a:lstStyle/>
          <a:p>
            <a:pPr marL="0" indent="0">
              <a:buNone/>
            </a:pPr>
            <a:r>
              <a:rPr lang="en-US" dirty="0">
                <a:solidFill>
                  <a:schemeClr val="bg2">
                    <a:lumMod val="90000"/>
                  </a:schemeClr>
                </a:solidFill>
              </a:rPr>
              <a:t>Since 2011 Luqman has been making a name for himself around his city, Dallas, Texas. Some of his notable accomplishments include open call auditioning in Austin, Texas for The Voice: Season 6 in 2013. After many auditions, he was invited out to Los Angeles for The Blind Auditions, being 1 in 75,000 of </a:t>
            </a:r>
            <a:r>
              <a:rPr lang="en-US" dirty="0" err="1">
                <a:solidFill>
                  <a:schemeClr val="bg2">
                    <a:lumMod val="90000"/>
                  </a:schemeClr>
                </a:solidFill>
              </a:rPr>
              <a:t>auditioners</a:t>
            </a:r>
            <a:r>
              <a:rPr lang="en-US" dirty="0">
                <a:solidFill>
                  <a:schemeClr val="bg2">
                    <a:lumMod val="90000"/>
                  </a:schemeClr>
                </a:solidFill>
              </a:rPr>
              <a:t> to make it that far! Also, in 2015, he was asked to privately audition in Dallas to be a contestant on the final season of American Idol. That audition took him back out to L.A where he enjoyed a short stint on the show, performing his way through to Group Rounds. His time on the show came to an end shortly after, but not before a band member gave him wise words to continue on the journey that he had started.</a:t>
            </a:r>
          </a:p>
          <a:p>
            <a:pPr marL="0" indent="0">
              <a:buNone/>
            </a:pPr>
            <a:r>
              <a:rPr lang="en-US" dirty="0">
                <a:solidFill>
                  <a:schemeClr val="bg2">
                    <a:lumMod val="90000"/>
                  </a:schemeClr>
                </a:solidFill>
              </a:rPr>
              <a:t>AND HE HASN'T STOPPED YET!</a:t>
            </a:r>
          </a:p>
        </p:txBody>
      </p:sp>
      <p:sp>
        <p:nvSpPr>
          <p:cNvPr id="7" name="Text Placeholder 6"/>
          <p:cNvSpPr>
            <a:spLocks noGrp="1"/>
          </p:cNvSpPr>
          <p:nvPr>
            <p:ph type="body" sz="half" idx="2"/>
          </p:nvPr>
        </p:nvSpPr>
        <p:spPr>
          <a:xfrm>
            <a:off x="155575" y="4876800"/>
            <a:ext cx="4568825" cy="1972235"/>
          </a:xfrm>
        </p:spPr>
        <p:txBody>
          <a:bodyPr>
            <a:normAutofit/>
          </a:bodyPr>
          <a:lstStyle/>
          <a:p>
            <a:pPr algn="ctr"/>
            <a:r>
              <a:rPr lang="en-US" dirty="0">
                <a:solidFill>
                  <a:schemeClr val="bg2">
                    <a:lumMod val="90000"/>
                  </a:schemeClr>
                </a:solidFill>
              </a:rPr>
              <a:t>Connect with Luqman</a:t>
            </a:r>
          </a:p>
          <a:p>
            <a:r>
              <a:rPr lang="en-US" dirty="0">
                <a:solidFill>
                  <a:schemeClr val="bg2">
                    <a:lumMod val="90000"/>
                  </a:schemeClr>
                </a:solidFill>
              </a:rPr>
              <a:t>Website: </a:t>
            </a:r>
            <a:r>
              <a:rPr lang="en-US" dirty="0">
                <a:solidFill>
                  <a:schemeClr val="bg2">
                    <a:lumMod val="90000"/>
                  </a:schemeClr>
                </a:solidFill>
                <a:hlinkClick r:id="rId2"/>
              </a:rPr>
              <a:t>https://luqmanrashada.com</a:t>
            </a:r>
            <a:r>
              <a:rPr lang="en-US" dirty="0">
                <a:solidFill>
                  <a:schemeClr val="bg2">
                    <a:lumMod val="90000"/>
                  </a:schemeClr>
                </a:solidFill>
              </a:rPr>
              <a:t> </a:t>
            </a:r>
          </a:p>
          <a:p>
            <a:r>
              <a:rPr lang="en-US" dirty="0">
                <a:solidFill>
                  <a:schemeClr val="bg2">
                    <a:lumMod val="90000"/>
                  </a:schemeClr>
                </a:solidFill>
              </a:rPr>
              <a:t>Facebook: </a:t>
            </a:r>
            <a:r>
              <a:rPr lang="en-US" dirty="0">
                <a:solidFill>
                  <a:schemeClr val="bg2">
                    <a:lumMod val="90000"/>
                  </a:schemeClr>
                </a:solidFill>
                <a:hlinkClick r:id="rId3"/>
              </a:rPr>
              <a:t>https://www.facebook.com/luqmusic1</a:t>
            </a:r>
            <a:r>
              <a:rPr lang="en-US" dirty="0">
                <a:solidFill>
                  <a:schemeClr val="bg2">
                    <a:lumMod val="90000"/>
                  </a:schemeClr>
                </a:solidFill>
              </a:rPr>
              <a:t> </a:t>
            </a:r>
          </a:p>
          <a:p>
            <a:r>
              <a:rPr lang="en-US" dirty="0">
                <a:solidFill>
                  <a:schemeClr val="bg2">
                    <a:lumMod val="90000"/>
                  </a:schemeClr>
                </a:solidFill>
              </a:rPr>
              <a:t>Twitter: </a:t>
            </a:r>
            <a:r>
              <a:rPr lang="en-US" dirty="0">
                <a:solidFill>
                  <a:schemeClr val="bg2">
                    <a:lumMod val="90000"/>
                  </a:schemeClr>
                </a:solidFill>
                <a:hlinkClick r:id="rId4"/>
              </a:rPr>
              <a:t>https://twitter.com/luqmusic1</a:t>
            </a:r>
            <a:r>
              <a:rPr lang="en-US" dirty="0">
                <a:solidFill>
                  <a:schemeClr val="bg2">
                    <a:lumMod val="90000"/>
                  </a:schemeClr>
                </a:solidFill>
              </a:rPr>
              <a:t> </a:t>
            </a:r>
          </a:p>
          <a:p>
            <a:r>
              <a:rPr lang="en-US" dirty="0">
                <a:solidFill>
                  <a:schemeClr val="bg2">
                    <a:lumMod val="90000"/>
                  </a:schemeClr>
                </a:solidFill>
              </a:rPr>
              <a:t>Instagram: </a:t>
            </a:r>
            <a:r>
              <a:rPr lang="en-US" dirty="0">
                <a:solidFill>
                  <a:schemeClr val="bg2">
                    <a:lumMod val="90000"/>
                  </a:schemeClr>
                </a:solidFill>
                <a:hlinkClick r:id="rId5"/>
              </a:rPr>
              <a:t>https://www.instagram.com/luqmusic/</a:t>
            </a:r>
            <a:r>
              <a:rPr lang="en-US" dirty="0">
                <a:solidFill>
                  <a:schemeClr val="bg2">
                    <a:lumMod val="90000"/>
                  </a:schemeClr>
                </a:solidFill>
              </a:rPr>
              <a:t> </a:t>
            </a: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B1B35D91-A87D-41F9-8DBF-9FAE06A88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844" y="990600"/>
            <a:ext cx="3104912" cy="3886200"/>
          </a:xfrm>
          <a:prstGeom prst="rect">
            <a:avLst/>
          </a:prstGeom>
        </p:spPr>
      </p:pic>
    </p:spTree>
    <p:extLst>
      <p:ext uri="{BB962C8B-B14F-4D97-AF65-F5344CB8AC3E}">
        <p14:creationId xmlns:p14="http://schemas.microsoft.com/office/powerpoint/2010/main" val="397002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641350"/>
          </a:xfrm>
        </p:spPr>
        <p:txBody>
          <a:bodyPr>
            <a:normAutofit/>
          </a:bodyPr>
          <a:lstStyle/>
          <a:p>
            <a:pPr algn="ctr"/>
            <a:r>
              <a:rPr lang="en-US" sz="2800" dirty="0">
                <a:solidFill>
                  <a:schemeClr val="bg2">
                    <a:lumMod val="90000"/>
                  </a:schemeClr>
                </a:solidFill>
              </a:rPr>
              <a:t>Nickel and Dime</a:t>
            </a:r>
          </a:p>
        </p:txBody>
      </p:sp>
      <p:sp>
        <p:nvSpPr>
          <p:cNvPr id="5" name="Content Placeholder 4"/>
          <p:cNvSpPr>
            <a:spLocks noGrp="1"/>
          </p:cNvSpPr>
          <p:nvPr>
            <p:ph idx="1"/>
          </p:nvPr>
        </p:nvSpPr>
        <p:spPr>
          <a:xfrm>
            <a:off x="4953000" y="762000"/>
            <a:ext cx="3962400" cy="3276600"/>
          </a:xfrm>
        </p:spPr>
        <p:txBody>
          <a:bodyPr>
            <a:normAutofit/>
          </a:bodyPr>
          <a:lstStyle/>
          <a:p>
            <a:pPr marL="0" indent="0">
              <a:buNone/>
            </a:pPr>
            <a:r>
              <a:rPr lang="en-US" dirty="0">
                <a:solidFill>
                  <a:schemeClr val="bg2">
                    <a:lumMod val="90000"/>
                  </a:schemeClr>
                </a:solidFill>
              </a:rPr>
              <a:t>Acoustic duo that features silky, soulful vocals and strong guitar picking!</a:t>
            </a:r>
          </a:p>
        </p:txBody>
      </p:sp>
      <p:sp>
        <p:nvSpPr>
          <p:cNvPr id="7" name="Text Placeholder 6"/>
          <p:cNvSpPr>
            <a:spLocks noGrp="1"/>
          </p:cNvSpPr>
          <p:nvPr>
            <p:ph type="body" sz="half" idx="2"/>
          </p:nvPr>
        </p:nvSpPr>
        <p:spPr>
          <a:xfrm>
            <a:off x="155575" y="4724400"/>
            <a:ext cx="4568825" cy="2124635"/>
          </a:xfrm>
        </p:spPr>
        <p:txBody>
          <a:bodyPr>
            <a:normAutofit/>
          </a:bodyPr>
          <a:lstStyle/>
          <a:p>
            <a:pPr algn="ctr"/>
            <a:r>
              <a:rPr lang="en-US" dirty="0">
                <a:solidFill>
                  <a:schemeClr val="bg2">
                    <a:lumMod val="90000"/>
                  </a:schemeClr>
                </a:solidFill>
              </a:rPr>
              <a:t>Connect with Nickel and Dime</a:t>
            </a:r>
          </a:p>
          <a:p>
            <a:r>
              <a:rPr lang="en-US" dirty="0">
                <a:solidFill>
                  <a:schemeClr val="bg2">
                    <a:lumMod val="90000"/>
                  </a:schemeClr>
                </a:solidFill>
              </a:rPr>
              <a:t>Facebook: </a:t>
            </a:r>
            <a:r>
              <a:rPr lang="en-US" dirty="0">
                <a:solidFill>
                  <a:schemeClr val="bg2">
                    <a:lumMod val="90000"/>
                  </a:schemeClr>
                </a:solidFill>
                <a:hlinkClick r:id="rId2"/>
              </a:rPr>
              <a:t>https://www.facebook.com/nickelanddimeduo/</a:t>
            </a:r>
            <a:r>
              <a:rPr lang="en-US" dirty="0">
                <a:solidFill>
                  <a:schemeClr val="bg2">
                    <a:lumMod val="90000"/>
                  </a:schemeClr>
                </a:solidFill>
              </a:rPr>
              <a:t> </a:t>
            </a:r>
          </a:p>
        </p:txBody>
      </p:sp>
      <p:sp>
        <p:nvSpPr>
          <p:cNvPr id="8" name="AutoShape 2"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zinzenwine.com:2095/cpsess2074576595/3rdparty/roundcube/?_task=mail&amp;_action=get&amp;_mbox=INBOX&amp;_uid=14047&amp;_token=3745c471cf4fc1e6371fd6a03c86406a&amp;_part=2.2&amp;_embed=1&amp;_mimeclass=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nebula.wsimg.com/320c8235ee8ec0e33a4d7dce4e82ab70?AccessKeyId=366E2846A196628FF788&amp;disposition=0&amp;alloworigin=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may contain: 2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64" y="1219200"/>
            <a:ext cx="3678457" cy="3358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2 people, people smiling, people standing and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0861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6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977</Words>
  <Application>Microsoft Office PowerPoint</Application>
  <PresentationFormat>On-screen Show (4:3)</PresentationFormat>
  <Paragraphs>74</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3 Amigos</vt:lpstr>
      <vt:lpstr>Zack King Unplugged</vt:lpstr>
      <vt:lpstr>Shane Frame</vt:lpstr>
      <vt:lpstr>Tyla Taylor</vt:lpstr>
      <vt:lpstr>Eric Erickson</vt:lpstr>
      <vt:lpstr>Reigning Nickels</vt:lpstr>
      <vt:lpstr>Wyatt Martin</vt:lpstr>
      <vt:lpstr>Luqman Rashada</vt:lpstr>
      <vt:lpstr>Nickel and Dime</vt:lpstr>
      <vt:lpstr>Secret Agent Men</vt:lpstr>
      <vt:lpstr>Acoustically Speaking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Zack King Unplugged</dc:title>
  <dc:creator>Regina Reed</dc:creator>
  <cp:lastModifiedBy>Randy Reed</cp:lastModifiedBy>
  <cp:revision>19</cp:revision>
  <dcterms:created xsi:type="dcterms:W3CDTF">2006-08-16T00:00:00Z</dcterms:created>
  <dcterms:modified xsi:type="dcterms:W3CDTF">2018-06-04T00:15:47Z</dcterms:modified>
</cp:coreProperties>
</file>